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AD"/>
    <a:srgbClr val="FFCA69"/>
    <a:srgbClr val="EFB300"/>
    <a:srgbClr val="FFE0B5"/>
    <a:srgbClr val="FFD184"/>
    <a:srgbClr val="C09000"/>
    <a:srgbClr val="FFD9A0"/>
    <a:srgbClr val="FBCF81"/>
    <a:srgbClr val="FBD98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1410" y="7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8128B-F0BD-4DD3-AAF7-8ED5C8E3D94C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C9C51-A6B7-4B74-A653-7518A085C4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67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6AC-BAB5-45CE-A8FC-7B741ECCBBFE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2C4-A457-4A1F-922A-77A27B406B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37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6AC-BAB5-45CE-A8FC-7B741ECCBBFE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2C4-A457-4A1F-922A-77A27B406B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90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6AC-BAB5-45CE-A8FC-7B741ECCBBFE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2C4-A457-4A1F-922A-77A27B406B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08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6AC-BAB5-45CE-A8FC-7B741ECCBBFE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2C4-A457-4A1F-922A-77A27B406B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7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6AC-BAB5-45CE-A8FC-7B741ECCBBFE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2C4-A457-4A1F-922A-77A27B406B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97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6AC-BAB5-45CE-A8FC-7B741ECCBBFE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2C4-A457-4A1F-922A-77A27B406B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86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6AC-BAB5-45CE-A8FC-7B741ECCBBFE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2C4-A457-4A1F-922A-77A27B406B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46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6AC-BAB5-45CE-A8FC-7B741ECCBBFE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2C4-A457-4A1F-922A-77A27B406B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02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6AC-BAB5-45CE-A8FC-7B741ECCBBFE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2C4-A457-4A1F-922A-77A27B406B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95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6AC-BAB5-45CE-A8FC-7B741ECCBBFE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2C4-A457-4A1F-922A-77A27B406B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57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6AC-BAB5-45CE-A8FC-7B741ECCBBFE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82C4-A457-4A1F-922A-77A27B406B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30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F6AC-BAB5-45CE-A8FC-7B741ECCBBFE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782C4-A457-4A1F-922A-77A27B406B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39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6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7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1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9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38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Alisson Medeiros</dc:creator>
  <cp:lastModifiedBy>ricardo poquiviqui</cp:lastModifiedBy>
  <cp:revision>33</cp:revision>
  <dcterms:created xsi:type="dcterms:W3CDTF">2019-02-13T00:01:37Z</dcterms:created>
  <dcterms:modified xsi:type="dcterms:W3CDTF">2019-03-29T19:55:52Z</dcterms:modified>
</cp:coreProperties>
</file>